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6"/>
  </p:notesMasterIdLst>
  <p:sldIdLst>
    <p:sldId id="256" r:id="rId2"/>
    <p:sldId id="264" r:id="rId3"/>
    <p:sldId id="258" r:id="rId4"/>
    <p:sldId id="260" r:id="rId5"/>
    <p:sldId id="262" r:id="rId6"/>
    <p:sldId id="263" r:id="rId7"/>
    <p:sldId id="261" r:id="rId8"/>
    <p:sldId id="265" r:id="rId9"/>
    <p:sldId id="266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Андрей А" initials="АА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472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F662A5-8E1A-46E6-9665-7AABA0493180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3A1416-4CEF-4940-B315-63CA297A16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3A1416-4CEF-4940-B315-63CA297A16DC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872D14E-E7E7-4B3A-9874-4CEA49AAE0C4}" type="datetimeFigureOut">
              <a:rPr lang="ru-RU" smtClean="0"/>
              <a:pPr/>
              <a:t>17.11.2014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E5136CB-4F99-48BE-925F-0F93C580263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circle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3;&#1072;&#1083;&#1080;&#1085;&#1072;\Desktop\&#1072;&#1093;,%20&#1082;&#1072;&#1082;&#1072;&#1103;%20&#1086;&#1089;&#1077;&#1085;&#1100;.wmv.mp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Окружающий мир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1 класс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Тема урока.</a:t>
            </a:r>
          </a:p>
          <a:p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«Что это за </a:t>
            </a:r>
            <a:r>
              <a:rPr lang="ru-RU" sz="3200" dirty="0" smtClean="0">
                <a:solidFill>
                  <a:schemeClr val="accent6">
                    <a:lumMod val="50000"/>
                  </a:schemeClr>
                </a:solidFill>
              </a:rPr>
              <a:t>листья ?»</a:t>
            </a: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Клен</a:t>
            </a:r>
            <a:endParaRPr lang="ru-RU" dirty="0"/>
          </a:p>
        </p:txBody>
      </p:sp>
      <p:pic>
        <p:nvPicPr>
          <p:cNvPr id="7170" name="Picture 2" descr="C:\Users\Галина\Desktop\фото деревья 19.10.12\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2390775"/>
            <a:ext cx="4191000" cy="3143250"/>
          </a:xfrm>
          <a:prstGeom prst="rect">
            <a:avLst/>
          </a:prstGeom>
          <a:noFill/>
        </p:spPr>
      </p:pic>
      <p:pic>
        <p:nvPicPr>
          <p:cNvPr id="7172" name="Picture 4" descr="C:\Users\Галина\Desktop\фото деревья 19.10.12\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Дуб</a:t>
            </a:r>
            <a:endParaRPr lang="ru-RU" dirty="0"/>
          </a:p>
        </p:txBody>
      </p:sp>
      <p:pic>
        <p:nvPicPr>
          <p:cNvPr id="2052" name="Picture 4" descr="C:\Users\Галина\Desktop\фото деревья 19.10.12\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80307" y="2447405"/>
            <a:ext cx="4039985" cy="3029989"/>
          </a:xfrm>
          <a:prstGeom prst="rect">
            <a:avLst/>
          </a:prstGeom>
          <a:noFill/>
        </p:spPr>
      </p:pic>
      <p:pic>
        <p:nvPicPr>
          <p:cNvPr id="2051" name="Picture 3" descr="C:\Users\Галина\Desktop\фото деревья 19.10.12\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268760"/>
            <a:ext cx="4038600" cy="32086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Липа</a:t>
            </a:r>
            <a:endParaRPr lang="ru-RU" dirty="0"/>
          </a:p>
        </p:txBody>
      </p:sp>
      <p:pic>
        <p:nvPicPr>
          <p:cNvPr id="3074" name="Picture 2" descr="C:\Users\Галина\Desktop\фото деревья 19.10.12\11 (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2390775"/>
            <a:ext cx="4191000" cy="3143250"/>
          </a:xfrm>
          <a:prstGeom prst="rect">
            <a:avLst/>
          </a:prstGeom>
          <a:noFill/>
        </p:spPr>
      </p:pic>
      <p:pic>
        <p:nvPicPr>
          <p:cNvPr id="3075" name="Picture 3" descr="C:\Users\Галина\Desktop\фото деревья 19.10.12\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48250" y="1600200"/>
            <a:ext cx="3543300" cy="4724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dirty="0" smtClean="0"/>
              <a:t>Вяз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05273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 descr="C:\Users\Галина\Desktop\фото деревья 19.10.12\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284984"/>
            <a:ext cx="3578087" cy="26835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Рябина</a:t>
            </a:r>
            <a:endParaRPr lang="ru-RU" dirty="0"/>
          </a:p>
        </p:txBody>
      </p:sp>
      <p:pic>
        <p:nvPicPr>
          <p:cNvPr id="6146" name="Picture 2" descr="C:\Users\Галина\Desktop\фото деревья 19.10.12\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4038600" cy="3033998"/>
          </a:xfrm>
          <a:prstGeom prst="rect">
            <a:avLst/>
          </a:prstGeom>
          <a:noFill/>
        </p:spPr>
      </p:pic>
      <p:pic>
        <p:nvPicPr>
          <p:cNvPr id="6147" name="Picture 3" descr="C:\Users\Галина\Desktop\фото деревья 19.10.12\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2431351"/>
            <a:ext cx="4343400" cy="30620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Береза</a:t>
            </a:r>
            <a:endParaRPr lang="ru-RU" dirty="0"/>
          </a:p>
        </p:txBody>
      </p:sp>
      <p:pic>
        <p:nvPicPr>
          <p:cNvPr id="4098" name="Picture 2" descr="C:\Users\Галина\Desktop\фото деревья 19.10.12\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628800"/>
            <a:ext cx="3042920" cy="4058920"/>
          </a:xfrm>
          <a:prstGeom prst="rect">
            <a:avLst/>
          </a:prstGeom>
          <a:noFill/>
        </p:spPr>
      </p:pic>
      <p:pic>
        <p:nvPicPr>
          <p:cNvPr id="4099" name="Picture 3" descr="C:\Users\Галина\Desktop\фото деревья 19.10.12\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99907" y="2621972"/>
            <a:ext cx="4039985" cy="26808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Осенние букеты</a:t>
            </a:r>
            <a:endParaRPr lang="ru-RU" dirty="0"/>
          </a:p>
        </p:txBody>
      </p:sp>
      <p:pic>
        <p:nvPicPr>
          <p:cNvPr id="8194" name="Picture 2" descr="C:\Users\Галина\Desktop\открытки 19.10.12\5f76a9baf4f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4464496" cy="3737749"/>
          </a:xfrm>
          <a:prstGeom prst="rect">
            <a:avLst/>
          </a:prstGeom>
          <a:noFill/>
        </p:spPr>
      </p:pic>
      <p:pic>
        <p:nvPicPr>
          <p:cNvPr id="8196" name="Picture 4" descr="C:\Users\Галина\Desktop\открытки 19.10.12\01611737da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276872"/>
            <a:ext cx="3984104" cy="274529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Поделки из осенних листьев</a:t>
            </a:r>
            <a:endParaRPr lang="ru-RU" dirty="0"/>
          </a:p>
        </p:txBody>
      </p:sp>
      <p:pic>
        <p:nvPicPr>
          <p:cNvPr id="9218" name="Picture 2" descr="C:\Users\Галина\Desktop\открытки 19.10.12\104741177_5111852_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25824" y="1600200"/>
            <a:ext cx="3548951" cy="4724400"/>
          </a:xfrm>
          <a:prstGeom prst="rect">
            <a:avLst/>
          </a:prstGeom>
          <a:noFill/>
        </p:spPr>
      </p:pic>
      <p:pic>
        <p:nvPicPr>
          <p:cNvPr id="9219" name="Picture 3" descr="C:\Users\Галина\Desktop\открытки 19.10.12\687474703a2f2f6967727573686b612e6b7a2f7669703132302f6c6973745f322e6a706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914900" y="2028825"/>
            <a:ext cx="3810000" cy="3867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Веселые животные</a:t>
            </a:r>
            <a:endParaRPr lang="ru-RU" dirty="0"/>
          </a:p>
        </p:txBody>
      </p:sp>
      <p:pic>
        <p:nvPicPr>
          <p:cNvPr id="10242" name="Picture 2" descr="C:\Users\Галина\Desktop\открытки 19.10.12\autumn1-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2445919"/>
            <a:ext cx="4191000" cy="3032961"/>
          </a:xfrm>
          <a:prstGeom prst="rect">
            <a:avLst/>
          </a:prstGeom>
          <a:noFill/>
        </p:spPr>
      </p:pic>
      <p:pic>
        <p:nvPicPr>
          <p:cNvPr id="10243" name="Picture 3" descr="C:\Users\Галина\Desktop\открытки 19.10.12\img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2333625"/>
            <a:ext cx="4343400" cy="32575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Забавные игрушки</a:t>
            </a:r>
            <a:endParaRPr lang="ru-RU" dirty="0"/>
          </a:p>
        </p:txBody>
      </p:sp>
      <p:pic>
        <p:nvPicPr>
          <p:cNvPr id="11266" name="Picture 2" descr="C:\Users\Галина\Desktop\открытки 19.10.12\2012-09-13_1344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52226" y="1600200"/>
            <a:ext cx="3696148" cy="4724400"/>
          </a:xfrm>
          <a:prstGeom prst="rect">
            <a:avLst/>
          </a:prstGeom>
          <a:noFill/>
        </p:spPr>
      </p:pic>
      <p:pic>
        <p:nvPicPr>
          <p:cNvPr id="11267" name="Picture 3" descr="C:\Users\Галина\Desktop\wpid-4GlOPASV1c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648200" y="2085533"/>
            <a:ext cx="4343400" cy="37537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Песенка «Ах, какая  осень!»</a:t>
            </a:r>
            <a:endParaRPr lang="ru-RU" dirty="0"/>
          </a:p>
        </p:txBody>
      </p:sp>
      <p:pic>
        <p:nvPicPr>
          <p:cNvPr id="6" name="ах, какая осень.wmv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362200" y="2101850"/>
            <a:ext cx="4572000" cy="342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Осень - </a:t>
            </a:r>
            <a:r>
              <a:rPr lang="ru-RU" sz="2000" dirty="0" smtClean="0"/>
              <a:t>прекрасное и очаровательное время года</a:t>
            </a:r>
            <a:endParaRPr lang="ru-RU" sz="2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b="1" dirty="0" smtClean="0"/>
              <a:t>За окнами сейчас осень. По-разному мы называем ее: холодной, золотой, щедрой, дождливой, грустной.  Все же осень – прекрасное и очаровательное время года.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 descr="C:\Users\Галина\Desktop\536d3c0f5b478d95e047ac083263b6c1.gif"/>
          <p:cNvPicPr>
            <a:picLocks noGrp="1" noChangeAspect="1" noChangeArrowheads="1" noCro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19" y="1556792"/>
            <a:ext cx="4445859" cy="41044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урок</a:t>
            </a:r>
            <a:endParaRPr lang="ru-RU" dirty="0"/>
          </a:p>
        </p:txBody>
      </p:sp>
      <p:pic>
        <p:nvPicPr>
          <p:cNvPr id="8" name="Содержимое 7" descr="DSC0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  <p:transition spd="slow">
    <p:circl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216</TotalTime>
  <Words>76</Words>
  <Application>Microsoft Office PowerPoint</Application>
  <PresentationFormat>Экран (4:3)</PresentationFormat>
  <Paragraphs>18</Paragraphs>
  <Slides>14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Окружающий мир 1 класс</vt:lpstr>
      <vt:lpstr>Клен</vt:lpstr>
      <vt:lpstr>Дуб</vt:lpstr>
      <vt:lpstr>Липа</vt:lpstr>
      <vt:lpstr>Вяз</vt:lpstr>
      <vt:lpstr>Рябина</vt:lpstr>
      <vt:lpstr>                           Береза</vt:lpstr>
      <vt:lpstr>Осенние букеты</vt:lpstr>
      <vt:lpstr>Поделки из осенних листьев</vt:lpstr>
      <vt:lpstr>Веселые животные</vt:lpstr>
      <vt:lpstr>Забавные игрушки</vt:lpstr>
      <vt:lpstr>Песенка «Ах, какая  осень!»</vt:lpstr>
      <vt:lpstr>Осень - прекрасное и очаровательное время года</vt:lpstr>
      <vt:lpstr>Спасибо за урок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Окружающий мир 1 класс</dc:title>
  <dc:creator>Андрей А</dc:creator>
  <cp:lastModifiedBy>Андрей А</cp:lastModifiedBy>
  <cp:revision>14</cp:revision>
  <dcterms:created xsi:type="dcterms:W3CDTF">2014-11-16T20:40:08Z</dcterms:created>
  <dcterms:modified xsi:type="dcterms:W3CDTF">2014-11-17T20:57:42Z</dcterms:modified>
</cp:coreProperties>
</file>